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56" r:id="rId4"/>
    <p:sldId id="257" r:id="rId5"/>
    <p:sldId id="261" r:id="rId6"/>
    <p:sldId id="263" r:id="rId7"/>
    <p:sldId id="258" r:id="rId8"/>
    <p:sldId id="259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1CE947-662F-45C7-97E9-88FF1A574F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97B7AC4-19C1-43A8-B57E-14A2E980BF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AF4438-4347-4AFA-90D0-8A89EBD2B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266-D2FC-463C-B736-863D7DC695EC}" type="datetimeFigureOut">
              <a:rPr lang="ru-RU" smtClean="0"/>
              <a:t>08.03.2024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39CAD7-F2F0-4D6C-9269-BA265ED1F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3D4520-D4F2-4712-8B9D-A0C942F95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DE73-8FB9-44B4-B670-F5A381D1A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59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61B939-C456-4570-BE91-E82A98AC3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7D4FF90-AB31-40A4-BE49-EEA18CC80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B259C2-1469-4C84-A747-98AB3058B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266-D2FC-463C-B736-863D7DC695EC}" type="datetimeFigureOut">
              <a:rPr lang="ru-RU" smtClean="0"/>
              <a:t>08.03.2024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0E7E8A-E243-416A-A1E8-A99076838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B77E04-4A37-44F5-9B62-9685EA7AF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DE73-8FB9-44B4-B670-F5A381D1A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27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9F3735D-2206-4633-8148-73B04C9869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7119B52-A6EA-40B9-AC74-306BEB4D33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E59C94-5D1C-478F-98B2-9165F7D03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266-D2FC-463C-B736-863D7DC695EC}" type="datetimeFigureOut">
              <a:rPr lang="ru-RU" smtClean="0"/>
              <a:t>08.03.2024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F03688-49F4-4DD1-9EE9-BD9D3F7E1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C86285-0BA2-4481-9DE3-061B794E2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DE73-8FB9-44B4-B670-F5A381D1A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989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FD46BC-FEE2-42B7-BA5C-413929FBF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885F85-6A67-4D5C-B02E-959DE03BE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948238-3370-4000-90D4-8E4B69630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266-D2FC-463C-B736-863D7DC695EC}" type="datetimeFigureOut">
              <a:rPr lang="ru-RU" smtClean="0"/>
              <a:t>08.03.2024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84AA3A3-7E67-4F5E-9B42-12240B9E4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364FB1-3BA3-4EE5-8A44-739479B7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DE73-8FB9-44B4-B670-F5A381D1A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93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9F9A2E-877D-4849-AA4D-5CC2AB0C2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A1A65B-AD55-435B-AD63-CA016CB32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6DC3BB-BB28-44CA-9B41-A0748B637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266-D2FC-463C-B736-863D7DC695EC}" type="datetimeFigureOut">
              <a:rPr lang="ru-RU" smtClean="0"/>
              <a:t>08.03.2024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C5B4D8-B50F-4BFF-A65E-3EFBC93A3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C38925-C044-4DC1-B8EA-E11D07F6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DE73-8FB9-44B4-B670-F5A381D1A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562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51520E-1562-4FBF-8A22-397A32881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D0DC15-9127-4FC5-B0DB-C9F5D0C7AA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EB2776-1F19-49CB-A3D9-AD13ADE33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4E8F32D-24F0-49F6-AB50-F057AC302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266-D2FC-463C-B736-863D7DC695EC}" type="datetimeFigureOut">
              <a:rPr lang="ru-RU" smtClean="0"/>
              <a:t>08.03.2024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2D428D-0BA7-42B2-8171-A1101C883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B304AC-DDF7-4D50-A7A5-AB53A4F7D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DE73-8FB9-44B4-B670-F5A381D1A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560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0B4515-18D1-4759-BF22-025B2A0D3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109950E-0D0E-40C5-9FFA-6B07E1635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4607755-96A4-4F9E-BA38-6B1BEB0774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1478983-9579-41D3-AB06-9D396BC7AE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AF53597-069D-4573-A272-011B6B431D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7C33347-B624-4DD6-A2C1-672F4D0A2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266-D2FC-463C-B736-863D7DC695EC}" type="datetimeFigureOut">
              <a:rPr lang="ru-RU" smtClean="0"/>
              <a:t>08.03.2024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F03C0DA-BF3F-4378-8079-7D9113BFB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563BF23-FC60-4509-A23C-0C1F01DF2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DE73-8FB9-44B4-B670-F5A381D1A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43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97994B-4129-416B-B7F1-EB925C527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8BC2370-7B7A-4A39-968E-C0F72C67A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266-D2FC-463C-B736-863D7DC695EC}" type="datetimeFigureOut">
              <a:rPr lang="ru-RU" smtClean="0"/>
              <a:t>08.03.2024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08E44E3-7814-45BA-8EFD-C50852EA1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3788A5D-CF6E-4D59-8F47-F230948FD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DE73-8FB9-44B4-B670-F5A381D1A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4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75D7CF8-C9D9-40C7-9D6D-78397FC30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266-D2FC-463C-B736-863D7DC695EC}" type="datetimeFigureOut">
              <a:rPr lang="ru-RU" smtClean="0"/>
              <a:t>08.03.2024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695412A-174A-41C3-9C10-F649A1F8E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0204449-D568-4538-A8B9-420BC5B73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DE73-8FB9-44B4-B670-F5A381D1A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39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584812-984B-441F-B934-5BF1C44A9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9FC31F-ADBC-4E3E-8DDF-9E49133A3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37DD137-0C94-4BB6-A0FD-DEE6CEDB8A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FE61345-C1FB-4504-BC9D-2B0CD96C4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266-D2FC-463C-B736-863D7DC695EC}" type="datetimeFigureOut">
              <a:rPr lang="ru-RU" smtClean="0"/>
              <a:t>08.03.2024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77AD01B-816B-403E-8941-3D47FDE45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0EB675-097F-4541-996E-2BC582CFD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DE73-8FB9-44B4-B670-F5A381D1A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263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21EDD-A365-40A7-93E7-E01405419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291E311-F048-4ECC-8462-95744711D1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117D961-8322-47FB-B02E-19397960FA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9D4C012-AD41-4945-9E72-7E6D9FC2C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266-D2FC-463C-B736-863D7DC695EC}" type="datetimeFigureOut">
              <a:rPr lang="ru-RU" smtClean="0"/>
              <a:t>08.03.2024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F326F02-9C70-4D59-A9C0-EF97A746D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9C45B8B-DBCC-478F-9A15-DFFB47D71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DE73-8FB9-44B4-B670-F5A381D1A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659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4E0EAB-2031-4974-B712-5C66F04CB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8D5E64-F189-4EA9-BB4D-F214DFA70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C7F16A-FC88-4DE3-9D0B-2205990A86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B266-D2FC-463C-B736-863D7DC695EC}" type="datetimeFigureOut">
              <a:rPr lang="ru-RU" smtClean="0"/>
              <a:t>08.03.2024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9B3378-9B68-44AA-A18E-92284A139D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6C0CE8-068C-4A4D-A73A-FE9068F370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ADE73-8FB9-44B4-B670-F5A381D1A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933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ompetition.novadoba.org.ua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239EAF-7725-44A0-8CE7-EB9C9503E8B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534025" y="365125"/>
            <a:ext cx="6657975" cy="1325563"/>
          </a:xfrm>
        </p:spPr>
        <p:txBody>
          <a:bodyPr>
            <a:noAutofit/>
          </a:bodyPr>
          <a:lstStyle/>
          <a:p>
            <a:pPr algn="r"/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б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одурені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прозріли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б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убиті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ожили, </a:t>
            </a:r>
            <a:b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 небо,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прокльонів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посіріле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Напевне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б,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репнуло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сорому й хули</a:t>
            </a:r>
            <a:endParaRPr lang="ru-RU" sz="2800" b="1" i="1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9DFE818-3BE5-4708-A20A-AE79AFABF52B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010400" y="2457450"/>
            <a:ext cx="5181600" cy="37195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Аргументи історії проти </a:t>
            </a:r>
            <a:r>
              <a:rPr lang="uk-UA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рашистських</a:t>
            </a:r>
            <a:r>
              <a:rPr lang="uk-UA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наративів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4E1001C-C52D-4CEC-882E-C59D1F3A21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352" r="1" b="21382"/>
          <a:stretch/>
        </p:blipFill>
        <p:spPr>
          <a:xfrm>
            <a:off x="1106459" y="3247920"/>
            <a:ext cx="4427566" cy="2363997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AA4632A-6FC1-45E6-84AC-77E7E432DD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26" y="515038"/>
            <a:ext cx="4743450" cy="2621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40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4113BD49-8C64-40EA-9BB3-7D3663C1EF7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Наратив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І. «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невдала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тінь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95CD6CC-D1B6-4A83-9A20-492048AE5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0"/>
            <a:ext cx="6172200" cy="602932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контраргументи:</a:t>
            </a:r>
          </a:p>
          <a:p>
            <a:pPr>
              <a:buFontTx/>
              <a:buChar char="-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топонім « Україна» вживається з ХІІ ст., як ранньосередньовічна територія держави; </a:t>
            </a:r>
          </a:p>
          <a:p>
            <a:pPr>
              <a:buFontTx/>
              <a:buChar char="-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«Україна»= «країна», ніж «окраїна»;</a:t>
            </a:r>
          </a:p>
          <a:p>
            <a:pPr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окраїна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скоріше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прикордоння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наддніпрянської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східноєвропейським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азійським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степом;</a:t>
            </a:r>
          </a:p>
          <a:p>
            <a:pPr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Києва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суверенної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християнство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прийшло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Константинополя</a:t>
            </a:r>
          </a:p>
          <a:p>
            <a:pPr>
              <a:buFontTx/>
              <a:buChar char="-"/>
            </a:pPr>
            <a:endParaRPr lang="uk-UA" dirty="0"/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7C3F43B8-C9E5-4AE1-B68B-B44FF60ECD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41275"/>
            <a:ext cx="3932237" cy="3847381"/>
          </a:xfrm>
          <a:solidFill>
            <a:schemeClr val="bg2"/>
          </a:solidFill>
        </p:spPr>
        <p:txBody>
          <a:bodyPr>
            <a:normAutofit lnSpcReduction="10000"/>
          </a:bodyPr>
          <a:lstStyle/>
          <a:p>
            <a:r>
              <a:rPr lang="uk-UA" dirty="0"/>
              <a:t>-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Україна- « окраїна» Росії;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-Росія-наступниця Русі, а українці-це « зіпсовані» росіяни;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-українська церква немає підстав для незалежності</a:t>
            </a:r>
          </a:p>
          <a:p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321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7F830F1-D40F-4AED-AE38-FD80C0990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314450"/>
          </a:xfrm>
        </p:spPr>
        <p:txBody>
          <a:bodyPr>
            <a:normAutofit fontScale="90000"/>
          </a:bodyPr>
          <a:lstStyle/>
          <a:p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Наратив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ІІ.»Україна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–це штучний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Заходу»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60EC8518-BAC7-4BA6-A04B-8EF69B49C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2088" y="457200"/>
            <a:ext cx="6083300" cy="624363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uk-UA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Контраргументи</a:t>
            </a:r>
            <a:r>
              <a:rPr lang="uk-UA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uk-UA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будь-яка держава-це політичний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-топонім « Україна» вживається із ХІІ ст. як територія ранньої середньовічної держави, що оформилася у Х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ІІ ст., а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як  «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Петра І - на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Х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ІІІ ст.;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Польща, Австрія не були зацікавлені у суверенній Україні;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-війни, голоди і Голодомори , репресії не забрали право на життя держави Україна;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-Україна- це локальна етнічна спільнота, а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-імперія. 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-«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Подаровані»Україні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землі імперією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ссср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були заселені етнічними українцям;</a:t>
            </a:r>
          </a:p>
          <a:p>
            <a:pPr>
              <a:buFontTx/>
              <a:buChar char="-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етнічні українські землі Сталін  «подарував» Польщі, яка провела етнічні чистки</a:t>
            </a:r>
          </a:p>
          <a:p>
            <a:pPr marL="0" indent="0">
              <a:buNone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6F23914-6705-47A6-8D25-A19ACDAE7B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1488" y="1771650"/>
            <a:ext cx="4572000" cy="462915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вигадана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держава, 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західних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націлений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послаблення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придумали поляки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австрійці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створили штучно»;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відібрала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чужі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1889909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D091C60D-C2B9-4499-8345-B3671656AE8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Наратив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ІІІ. «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Донбас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південний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схід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C4CBC1-E3F7-4AB2-AC6E-5A17AF903E8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ru-RU" b="1" dirty="0" err="1"/>
              <a:t>Контраргументи</a:t>
            </a:r>
            <a:r>
              <a:rPr lang="ru-RU" b="1" dirty="0"/>
              <a:t>: </a:t>
            </a:r>
          </a:p>
          <a:p>
            <a:pPr marL="0" indent="0">
              <a:buNone/>
            </a:pPr>
            <a:r>
              <a:rPr lang="uk-UA" b="1" dirty="0"/>
              <a:t>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росіяни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Криму-4% за час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писемної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абсолютна більшість-2,5%;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Донбас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колонізація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пд.сх.України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росіянами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розпочалася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ІІІ ст. після рос.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тур.війн.Особливо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планово- після геноциду українців-Голодомору 1932-1933 рр.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4266631-B3BE-4F36-9E79-10970188C4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14624"/>
            <a:ext cx="3932237" cy="3154363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Донбас-завжди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південний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Новоросія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433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37396DDC-EB44-4157-B922-9D73E9296BD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Наратив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IV. «СРСР –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імперія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Сталін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герой»</a:t>
            </a:r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D19FB8AE-ED2C-4AD7-B022-4BC2DEAAA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4422" y="987425"/>
            <a:ext cx="5730965" cy="4873625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Контраргументи: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трагічна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індустрілізації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технічним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сировинним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фінансовим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енергетичним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індустріалізації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ссср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жертв ( голоду 1921, 1928-1929рр., Голодомору 1932-1933рр.,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репресій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«українізація»- прихований компроміс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большевиків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F7D249DE-D5F6-4FE0-8D94-42703A13F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-звеличення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совітського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минулого;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-новий культ Сталіна;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«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ссср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перетворив відсталу  Україну у прогресивну і промислову»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565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6E15F8-A9EB-4160-AF02-621B792BB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046" y="457200"/>
            <a:ext cx="3631720" cy="1600200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Наратив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V. «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націоналісти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фашистами».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9394E7-A9A7-4887-B9F6-EDDD1D8A2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977" y="742951"/>
            <a:ext cx="6921411" cy="51181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Контраргументи:</a:t>
            </a:r>
          </a:p>
          <a:p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Колаборації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націоналістів із нацистами епізодичні, спростовані, бо нацисти не були зацікавлені в українському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незалежницькому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русі;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Нюрнберзького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трибуналу,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ОУН,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УПА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нтегральний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націоналізм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нічого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нацизмом;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декомунізація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архівів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неучасть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нацистських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гасло «Слава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з’явилося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1917–1921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сягає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ХІХ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Шевченка;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985AC2-7963-4AB1-B204-B3EFAB177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6046" y="2057400"/>
            <a:ext cx="3786997" cy="3811588"/>
          </a:xfrm>
        </p:spPr>
        <p:txBody>
          <a:bodyPr/>
          <a:lstStyle/>
          <a:p>
            <a:endParaRPr lang="ru-RU" dirty="0"/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націоналісти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1930-х – 1940-х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«фашистами»,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«слугами»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Гітлера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гасло «Слава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калька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нацистського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Гайль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Гітлер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783341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74DDD7B5-3D2D-4C29-9E64-56F0CC50F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614" y="776376"/>
            <a:ext cx="3932236" cy="1281023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Наратив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VI. «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забула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перемогу над нацизмом»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8C972D-D139-4BFD-9D7A-75D7CC500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7763" y="457201"/>
            <a:ext cx="6397625" cy="540385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b="1" dirty="0"/>
              <a:t>              К</a:t>
            </a:r>
            <a:r>
              <a:rPr lang="ru-RU" b="1" dirty="0" err="1"/>
              <a:t>онтраргументи</a:t>
            </a:r>
            <a:r>
              <a:rPr lang="ru-RU" b="1" dirty="0"/>
              <a:t>:</a:t>
            </a:r>
          </a:p>
          <a:p>
            <a:pPr marL="0" indent="0">
              <a:buNone/>
            </a:pPr>
            <a:r>
              <a:rPr lang="uk-UA" b="1" dirty="0"/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розпочалася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1939 р., а не в 1941 р.;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3%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(7 млн.) на фронтах;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- 2 тис. українців отримали звання Героя Радянського Союзу;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невиправданих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жертв,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принесених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нацистами і самим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радянським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режимом;</a:t>
            </a:r>
          </a:p>
          <a:p>
            <a:pPr>
              <a:buFontTx/>
              <a:buChar char="-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Червоної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Армії-8,6 млн., з них 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млн.українці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окупована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масштабні-14 млн.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загиблих</a:t>
            </a: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A1E2F994-D6A2-4A11-A94E-3287BDB3C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82613" y="2717320"/>
            <a:ext cx="3932237" cy="3151667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«в Україні власне трактування перемоги над нацизмом»;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«війну виграла Росія, звільняючи  Європу»;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«роль України у Перемозі – замала, нікчемна»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565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91023D-439C-465D-852F-DDBBCA49D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385" y="365125"/>
            <a:ext cx="7496356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«Радянське минуле: ( пере) осмислення історії  у вимірі пропаганди цінностей»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8FE116-14EA-45AB-AD34-58F857FBF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6495" y="1825625"/>
            <a:ext cx="7236124" cy="435133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партнерстві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Всеукраїнською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асоціацією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«Нова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директорату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науки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Критичний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інструментарій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fontAlgn="base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межах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проводиться конкурс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Радянське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минуле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(пере)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осмислення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вимірі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пропаганди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 fontAlgn="base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конкурсу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критичного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радянської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пострадянської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пропаганди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fontAlgn="base"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Детальніше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конкурсу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дізнатися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сайті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https://competition.novadoba.org.ua/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sz="20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673F968-12FC-4F5D-B6E5-1565818D31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67290" y="2009955"/>
            <a:ext cx="3978215" cy="257929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пропаганда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заздалегідь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спланованого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системного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сперечатися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достовірності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2219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CEE7318-4C3C-42A3-B272-1266A5FE71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3608" y="252412"/>
            <a:ext cx="4157662" cy="553591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308FBF5-C25F-46CE-88C2-EC613EE219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56" y="147638"/>
            <a:ext cx="5722144" cy="2452688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CE1AFE4-F1B7-495D-BE11-0F1CE36097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001" y="2958321"/>
            <a:ext cx="6560165" cy="3459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5953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815</Words>
  <Application>Microsoft Office PowerPoint</Application>
  <PresentationFormat>Широкоэкранный</PresentationFormat>
  <Paragraphs>73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Коли б усі одурені прозріли,  Коли б усі убиті ожили,   То небо, від прокльонів посіріле,  Напевне б, репнуло від сорому й хули</vt:lpstr>
      <vt:lpstr>Наратив І. «Україна – це невдала тінь Росії».</vt:lpstr>
      <vt:lpstr>Наратив ІІ.»Україна –це штучний проєкт Заходу»</vt:lpstr>
      <vt:lpstr>Наратив ІІІ. «Крим, Донбас і південний схід України – це Росія»</vt:lpstr>
      <vt:lpstr>Наратив IV. «СРСР – потужна імперія. Сталін – герой»</vt:lpstr>
      <vt:lpstr>Наратив V. «Усі українські націоналісти були фашистами». </vt:lpstr>
      <vt:lpstr>Наратив VI. «Україна забула про перемогу над нацизмом»</vt:lpstr>
      <vt:lpstr>«Радянське минуле: ( пере) осмислення історії  у вимірі пропаганди цінностей»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Росіянські наративи</dc:title>
  <dc:creator>user1</dc:creator>
  <cp:lastModifiedBy>user1</cp:lastModifiedBy>
  <cp:revision>170</cp:revision>
  <dcterms:created xsi:type="dcterms:W3CDTF">2024-02-09T14:02:32Z</dcterms:created>
  <dcterms:modified xsi:type="dcterms:W3CDTF">2024-03-08T10:15:05Z</dcterms:modified>
</cp:coreProperties>
</file>